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15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6" Type="http://schemas.openxmlformats.org/officeDocument/2006/relationships/slide" Target="../slides/slide1.xml"/><Relationship Id="rId5" Type="http://schemas.openxmlformats.org/officeDocument/2006/relationships/slide" Target="../slides/slide7.xml"/><Relationship Id="rId4" Type="http://schemas.openxmlformats.org/officeDocument/2006/relationships/slide" Target="../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CE428B-7C6F-40C6-8811-AF891BF3B7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31260D-1632-4CA2-9D16-A0F452E1823B}">
      <dgm:prSet/>
      <dgm:spPr/>
      <dgm:t>
        <a:bodyPr/>
        <a:lstStyle/>
        <a:p>
          <a:r>
            <a:rPr lang="pl-PL" dirty="0">
              <a:hlinkClick xmlns:r="http://schemas.openxmlformats.org/officeDocument/2006/relationships" r:id="rId1" action="ppaction://hlinksldjump"/>
            </a:rPr>
            <a:t>ELEKTRYKA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 highlightClick="1"/>
          </dgm14:cNvPr>
        </a:ext>
      </dgm:extLst>
    </dgm:pt>
    <dgm:pt modelId="{50E8FC89-E892-4C59-B838-D371FAC291C1}" type="parTrans" cxnId="{E0A8DF49-43FF-443F-880C-7F50718C949A}">
      <dgm:prSet/>
      <dgm:spPr/>
      <dgm:t>
        <a:bodyPr/>
        <a:lstStyle/>
        <a:p>
          <a:endParaRPr lang="en-US"/>
        </a:p>
      </dgm:t>
    </dgm:pt>
    <dgm:pt modelId="{050F9663-F047-41A5-BFBC-C30B0D80936E}" type="sibTrans" cxnId="{E0A8DF49-43FF-443F-880C-7F50718C949A}">
      <dgm:prSet/>
      <dgm:spPr/>
      <dgm:t>
        <a:bodyPr/>
        <a:lstStyle/>
        <a:p>
          <a:endParaRPr lang="en-US"/>
        </a:p>
      </dgm:t>
    </dgm:pt>
    <dgm:pt modelId="{6255094E-A94A-4E77-8E87-9F5ED0295FFE}">
      <dgm:prSet/>
      <dgm:spPr/>
      <dgm:t>
        <a:bodyPr/>
        <a:lstStyle/>
        <a:p>
          <a:r>
            <a:rPr lang="pl-PL" dirty="0">
              <a:hlinkClick xmlns:r="http://schemas.openxmlformats.org/officeDocument/2006/relationships" r:id="rId2" action="ppaction://hlinksldjump"/>
            </a:rPr>
            <a:t>OGRZEWANIE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 highlightClick="1"/>
          </dgm14:cNvPr>
        </a:ext>
      </dgm:extLst>
    </dgm:pt>
    <dgm:pt modelId="{447A5446-8720-4D7A-A694-0E5F63D4CDB4}" type="parTrans" cxnId="{9DC9985A-7A86-48D7-A8D4-BD54C4E453E3}">
      <dgm:prSet/>
      <dgm:spPr/>
      <dgm:t>
        <a:bodyPr/>
        <a:lstStyle/>
        <a:p>
          <a:endParaRPr lang="en-US"/>
        </a:p>
      </dgm:t>
    </dgm:pt>
    <dgm:pt modelId="{F647F4D2-2DA8-46C4-B5EB-1D676F490C9F}" type="sibTrans" cxnId="{9DC9985A-7A86-48D7-A8D4-BD54C4E453E3}">
      <dgm:prSet/>
      <dgm:spPr/>
      <dgm:t>
        <a:bodyPr/>
        <a:lstStyle/>
        <a:p>
          <a:endParaRPr lang="en-US"/>
        </a:p>
      </dgm:t>
    </dgm:pt>
    <dgm:pt modelId="{DE0FE54F-6589-44FC-99FC-86F85957478A}">
      <dgm:prSet/>
      <dgm:spPr/>
      <dgm:t>
        <a:bodyPr/>
        <a:lstStyle/>
        <a:p>
          <a:r>
            <a:rPr lang="pl-PL" dirty="0">
              <a:hlinkClick xmlns:r="http://schemas.openxmlformats.org/officeDocument/2006/relationships" r:id="rId3" action="ppaction://hlinksldjump"/>
            </a:rPr>
            <a:t>KLIMATYZACJA I POMPY CIEPŁA</a:t>
          </a:r>
          <a:endParaRPr lang="en-US" dirty="0"/>
        </a:p>
      </dgm:t>
    </dgm:pt>
    <dgm:pt modelId="{2A627FC9-2054-40DD-A7A0-A2102E88F771}" type="parTrans" cxnId="{CC7EF206-43BD-43FF-B729-5B607FA5E25C}">
      <dgm:prSet/>
      <dgm:spPr/>
      <dgm:t>
        <a:bodyPr/>
        <a:lstStyle/>
        <a:p>
          <a:endParaRPr lang="en-US"/>
        </a:p>
      </dgm:t>
    </dgm:pt>
    <dgm:pt modelId="{D98AE9C3-201D-48F9-A074-F7767A1C2FD2}" type="sibTrans" cxnId="{CC7EF206-43BD-43FF-B729-5B607FA5E25C}">
      <dgm:prSet/>
      <dgm:spPr/>
      <dgm:t>
        <a:bodyPr/>
        <a:lstStyle/>
        <a:p>
          <a:endParaRPr lang="en-US"/>
        </a:p>
      </dgm:t>
    </dgm:pt>
    <dgm:pt modelId="{A2F8698D-A351-42B7-8B71-12056145EBA6}">
      <dgm:prSet/>
      <dgm:spPr/>
      <dgm:t>
        <a:bodyPr/>
        <a:lstStyle/>
        <a:p>
          <a:r>
            <a:rPr lang="pl-PL" dirty="0">
              <a:hlinkClick xmlns:r="http://schemas.openxmlformats.org/officeDocument/2006/relationships" r:id="rId4" action="ppaction://hlinksldjump"/>
            </a:rPr>
            <a:t>WENTYLACJA</a:t>
          </a:r>
          <a:endParaRPr lang="en-US" dirty="0"/>
        </a:p>
      </dgm:t>
    </dgm:pt>
    <dgm:pt modelId="{9A994D99-3535-4EC0-AE4C-54084AA1A778}" type="parTrans" cxnId="{A0C3D77A-A750-405F-B530-9FEC0F00988D}">
      <dgm:prSet/>
      <dgm:spPr/>
      <dgm:t>
        <a:bodyPr/>
        <a:lstStyle/>
        <a:p>
          <a:endParaRPr lang="en-US"/>
        </a:p>
      </dgm:t>
    </dgm:pt>
    <dgm:pt modelId="{AF61F32C-2454-4BD7-9B3C-B657EB453FEC}" type="sibTrans" cxnId="{A0C3D77A-A750-405F-B530-9FEC0F00988D}">
      <dgm:prSet/>
      <dgm:spPr/>
      <dgm:t>
        <a:bodyPr/>
        <a:lstStyle/>
        <a:p>
          <a:endParaRPr lang="en-US"/>
        </a:p>
      </dgm:t>
    </dgm:pt>
    <dgm:pt modelId="{A3A3411D-0A7B-4253-BBAC-F87B83210957}">
      <dgm:prSet/>
      <dgm:spPr/>
      <dgm:t>
        <a:bodyPr/>
        <a:lstStyle/>
        <a:p>
          <a:r>
            <a:rPr lang="pl-PL" dirty="0">
              <a:hlinkClick xmlns:r="http://schemas.openxmlformats.org/officeDocument/2006/relationships" r:id="rId5" action="ppaction://hlinksldjump"/>
            </a:rPr>
            <a:t>POZOSTAŁE</a:t>
          </a:r>
          <a:endParaRPr lang="en-US" dirty="0"/>
        </a:p>
      </dgm:t>
    </dgm:pt>
    <dgm:pt modelId="{837045A8-F39F-4C04-AA40-C1CE2E4F7DCD}" type="parTrans" cxnId="{8335D753-0D49-4BB1-B477-9FFC136CA94F}">
      <dgm:prSet/>
      <dgm:spPr/>
      <dgm:t>
        <a:bodyPr/>
        <a:lstStyle/>
        <a:p>
          <a:endParaRPr lang="en-US"/>
        </a:p>
      </dgm:t>
    </dgm:pt>
    <dgm:pt modelId="{FEE90C5F-4B9D-4C83-8900-ABCD685F4725}" type="sibTrans" cxnId="{8335D753-0D49-4BB1-B477-9FFC136CA94F}">
      <dgm:prSet/>
      <dgm:spPr/>
      <dgm:t>
        <a:bodyPr/>
        <a:lstStyle/>
        <a:p>
          <a:endParaRPr lang="en-US"/>
        </a:p>
      </dgm:t>
    </dgm:pt>
    <dgm:pt modelId="{FC29232F-5691-4C8B-B791-C0F4EAC2328E}">
      <dgm:prSet/>
      <dgm:spPr/>
      <dgm:t>
        <a:bodyPr/>
        <a:lstStyle/>
        <a:p>
          <a:r>
            <a:rPr lang="pl-PL" dirty="0">
              <a:hlinkClick xmlns:r="http://schemas.openxmlformats.org/officeDocument/2006/relationships" r:id="rId6" action="ppaction://hlinksldjump"/>
            </a:rPr>
            <a:t>KONTAKT</a:t>
          </a:r>
          <a:endParaRPr lang="en-US" dirty="0"/>
        </a:p>
      </dgm:t>
    </dgm:pt>
    <dgm:pt modelId="{FE8BB5B1-E6FB-489E-9954-21AAFAA45D9B}" type="parTrans" cxnId="{B51D998D-BCA4-41F6-8C3C-B927D2102C82}">
      <dgm:prSet/>
      <dgm:spPr/>
      <dgm:t>
        <a:bodyPr/>
        <a:lstStyle/>
        <a:p>
          <a:endParaRPr lang="en-US"/>
        </a:p>
      </dgm:t>
    </dgm:pt>
    <dgm:pt modelId="{D649E00A-290A-406A-A641-3273A4970709}" type="sibTrans" cxnId="{B51D998D-BCA4-41F6-8C3C-B927D2102C82}">
      <dgm:prSet/>
      <dgm:spPr/>
      <dgm:t>
        <a:bodyPr/>
        <a:lstStyle/>
        <a:p>
          <a:endParaRPr lang="en-US"/>
        </a:p>
      </dgm:t>
    </dgm:pt>
    <dgm:pt modelId="{C918EECD-90C1-4057-AD05-1D8709F42078}" type="pres">
      <dgm:prSet presAssocID="{13CE428B-7C6F-40C6-8811-AF891BF3B709}" presName="linear" presStyleCnt="0">
        <dgm:presLayoutVars>
          <dgm:animLvl val="lvl"/>
          <dgm:resizeHandles val="exact"/>
        </dgm:presLayoutVars>
      </dgm:prSet>
      <dgm:spPr/>
    </dgm:pt>
    <dgm:pt modelId="{DB4DAA13-55A8-4CF3-9548-2B65F0F40E21}" type="pres">
      <dgm:prSet presAssocID="{2631260D-1632-4CA2-9D16-A0F452E1823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D309BC2-DF6A-4CF7-9255-87E0766EF8B5}" type="pres">
      <dgm:prSet presAssocID="{050F9663-F047-41A5-BFBC-C30B0D80936E}" presName="spacer" presStyleCnt="0"/>
      <dgm:spPr/>
    </dgm:pt>
    <dgm:pt modelId="{DC828D5B-2D8C-4C7C-9991-918C70E9F11E}" type="pres">
      <dgm:prSet presAssocID="{6255094E-A94A-4E77-8E87-9F5ED0295FFE}" presName="parentText" presStyleLbl="node1" presStyleIdx="1" presStyleCnt="6" custLinFactNeighborX="-220" custLinFactNeighborY="80399">
        <dgm:presLayoutVars>
          <dgm:chMax val="0"/>
          <dgm:bulletEnabled val="1"/>
        </dgm:presLayoutVars>
      </dgm:prSet>
      <dgm:spPr/>
    </dgm:pt>
    <dgm:pt modelId="{2F2F0946-E4AE-4D9C-8DF1-2D43A3AA43DD}" type="pres">
      <dgm:prSet presAssocID="{F647F4D2-2DA8-46C4-B5EB-1D676F490C9F}" presName="spacer" presStyleCnt="0"/>
      <dgm:spPr/>
    </dgm:pt>
    <dgm:pt modelId="{6A8CB407-8772-46E7-BCD7-BC730C815F38}" type="pres">
      <dgm:prSet presAssocID="{DE0FE54F-6589-44FC-99FC-86F85957478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465F72B-DE83-4AF0-9467-592EDE407A49}" type="pres">
      <dgm:prSet presAssocID="{D98AE9C3-201D-48F9-A074-F7767A1C2FD2}" presName="spacer" presStyleCnt="0"/>
      <dgm:spPr/>
    </dgm:pt>
    <dgm:pt modelId="{5CBAFE25-E0C6-425D-9C08-12DABD5DCDDD}" type="pres">
      <dgm:prSet presAssocID="{A2F8698D-A351-42B7-8B71-12056145EBA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D666913-6C6E-4D06-B39C-3DCDEF6A8135}" type="pres">
      <dgm:prSet presAssocID="{AF61F32C-2454-4BD7-9B3C-B657EB453FEC}" presName="spacer" presStyleCnt="0"/>
      <dgm:spPr/>
    </dgm:pt>
    <dgm:pt modelId="{D2E19C54-324E-4AB6-8C1A-AE01DBD40595}" type="pres">
      <dgm:prSet presAssocID="{A3A3411D-0A7B-4253-BBAC-F87B8321095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49098D0-DBC2-47A1-B783-AC657CFDC614}" type="pres">
      <dgm:prSet presAssocID="{FEE90C5F-4B9D-4C83-8900-ABCD685F4725}" presName="spacer" presStyleCnt="0"/>
      <dgm:spPr/>
    </dgm:pt>
    <dgm:pt modelId="{E90C6ADF-A6D6-425D-8C22-B1FDCE7575BF}" type="pres">
      <dgm:prSet presAssocID="{FC29232F-5691-4C8B-B791-C0F4EAC2328E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42C9B04-9021-4E0E-B776-6AAFACBFC678}" type="presOf" srcId="{DE0FE54F-6589-44FC-99FC-86F85957478A}" destId="{6A8CB407-8772-46E7-BCD7-BC730C815F38}" srcOrd="0" destOrd="0" presId="urn:microsoft.com/office/officeart/2005/8/layout/vList2"/>
    <dgm:cxn modelId="{CC7EF206-43BD-43FF-B729-5B607FA5E25C}" srcId="{13CE428B-7C6F-40C6-8811-AF891BF3B709}" destId="{DE0FE54F-6589-44FC-99FC-86F85957478A}" srcOrd="2" destOrd="0" parTransId="{2A627FC9-2054-40DD-A7A0-A2102E88F771}" sibTransId="{D98AE9C3-201D-48F9-A074-F7767A1C2FD2}"/>
    <dgm:cxn modelId="{26256B1E-DE3D-430E-82A6-551763434266}" type="presOf" srcId="{FC29232F-5691-4C8B-B791-C0F4EAC2328E}" destId="{E90C6ADF-A6D6-425D-8C22-B1FDCE7575BF}" srcOrd="0" destOrd="0" presId="urn:microsoft.com/office/officeart/2005/8/layout/vList2"/>
    <dgm:cxn modelId="{72DE8634-E002-4635-964B-888FEC85E8A5}" type="presOf" srcId="{2631260D-1632-4CA2-9D16-A0F452E1823B}" destId="{DB4DAA13-55A8-4CF3-9548-2B65F0F40E21}" srcOrd="0" destOrd="0" presId="urn:microsoft.com/office/officeart/2005/8/layout/vList2"/>
    <dgm:cxn modelId="{E0A8DF49-43FF-443F-880C-7F50718C949A}" srcId="{13CE428B-7C6F-40C6-8811-AF891BF3B709}" destId="{2631260D-1632-4CA2-9D16-A0F452E1823B}" srcOrd="0" destOrd="0" parTransId="{50E8FC89-E892-4C59-B838-D371FAC291C1}" sibTransId="{050F9663-F047-41A5-BFBC-C30B0D80936E}"/>
    <dgm:cxn modelId="{8335D753-0D49-4BB1-B477-9FFC136CA94F}" srcId="{13CE428B-7C6F-40C6-8811-AF891BF3B709}" destId="{A3A3411D-0A7B-4253-BBAC-F87B83210957}" srcOrd="4" destOrd="0" parTransId="{837045A8-F39F-4C04-AA40-C1CE2E4F7DCD}" sibTransId="{FEE90C5F-4B9D-4C83-8900-ABCD685F4725}"/>
    <dgm:cxn modelId="{9DC9985A-7A86-48D7-A8D4-BD54C4E453E3}" srcId="{13CE428B-7C6F-40C6-8811-AF891BF3B709}" destId="{6255094E-A94A-4E77-8E87-9F5ED0295FFE}" srcOrd="1" destOrd="0" parTransId="{447A5446-8720-4D7A-A694-0E5F63D4CDB4}" sibTransId="{F647F4D2-2DA8-46C4-B5EB-1D676F490C9F}"/>
    <dgm:cxn modelId="{A0C3D77A-A750-405F-B530-9FEC0F00988D}" srcId="{13CE428B-7C6F-40C6-8811-AF891BF3B709}" destId="{A2F8698D-A351-42B7-8B71-12056145EBA6}" srcOrd="3" destOrd="0" parTransId="{9A994D99-3535-4EC0-AE4C-54084AA1A778}" sibTransId="{AF61F32C-2454-4BD7-9B3C-B657EB453FEC}"/>
    <dgm:cxn modelId="{942F8A80-E8D8-44DF-B507-3CA140CEB126}" type="presOf" srcId="{6255094E-A94A-4E77-8E87-9F5ED0295FFE}" destId="{DC828D5B-2D8C-4C7C-9991-918C70E9F11E}" srcOrd="0" destOrd="0" presId="urn:microsoft.com/office/officeart/2005/8/layout/vList2"/>
    <dgm:cxn modelId="{E389478C-8D2E-406F-B201-EADFA0671606}" type="presOf" srcId="{A3A3411D-0A7B-4253-BBAC-F87B83210957}" destId="{D2E19C54-324E-4AB6-8C1A-AE01DBD40595}" srcOrd="0" destOrd="0" presId="urn:microsoft.com/office/officeart/2005/8/layout/vList2"/>
    <dgm:cxn modelId="{B51D998D-BCA4-41F6-8C3C-B927D2102C82}" srcId="{13CE428B-7C6F-40C6-8811-AF891BF3B709}" destId="{FC29232F-5691-4C8B-B791-C0F4EAC2328E}" srcOrd="5" destOrd="0" parTransId="{FE8BB5B1-E6FB-489E-9954-21AAFAA45D9B}" sibTransId="{D649E00A-290A-406A-A641-3273A4970709}"/>
    <dgm:cxn modelId="{7A15628F-CF8E-4B72-8289-331514D71BDF}" type="presOf" srcId="{13CE428B-7C6F-40C6-8811-AF891BF3B709}" destId="{C918EECD-90C1-4057-AD05-1D8709F42078}" srcOrd="0" destOrd="0" presId="urn:microsoft.com/office/officeart/2005/8/layout/vList2"/>
    <dgm:cxn modelId="{692429F3-833F-4942-850B-F44AA5804397}" type="presOf" srcId="{A2F8698D-A351-42B7-8B71-12056145EBA6}" destId="{5CBAFE25-E0C6-425D-9C08-12DABD5DCDDD}" srcOrd="0" destOrd="0" presId="urn:microsoft.com/office/officeart/2005/8/layout/vList2"/>
    <dgm:cxn modelId="{2ED6CBD2-10C7-4345-8564-79FD59651149}" type="presParOf" srcId="{C918EECD-90C1-4057-AD05-1D8709F42078}" destId="{DB4DAA13-55A8-4CF3-9548-2B65F0F40E21}" srcOrd="0" destOrd="0" presId="urn:microsoft.com/office/officeart/2005/8/layout/vList2"/>
    <dgm:cxn modelId="{1F9D6463-470C-4D6C-8F87-32239FB2F1D4}" type="presParOf" srcId="{C918EECD-90C1-4057-AD05-1D8709F42078}" destId="{AD309BC2-DF6A-4CF7-9255-87E0766EF8B5}" srcOrd="1" destOrd="0" presId="urn:microsoft.com/office/officeart/2005/8/layout/vList2"/>
    <dgm:cxn modelId="{39B1C1E3-BAC5-4E60-A9A1-D1E23C5433AE}" type="presParOf" srcId="{C918EECD-90C1-4057-AD05-1D8709F42078}" destId="{DC828D5B-2D8C-4C7C-9991-918C70E9F11E}" srcOrd="2" destOrd="0" presId="urn:microsoft.com/office/officeart/2005/8/layout/vList2"/>
    <dgm:cxn modelId="{D232CD09-8A1C-4AD6-A214-03BFE5E6D96F}" type="presParOf" srcId="{C918EECD-90C1-4057-AD05-1D8709F42078}" destId="{2F2F0946-E4AE-4D9C-8DF1-2D43A3AA43DD}" srcOrd="3" destOrd="0" presId="urn:microsoft.com/office/officeart/2005/8/layout/vList2"/>
    <dgm:cxn modelId="{DC7D9F64-3EE5-4B11-8B22-3526635A2424}" type="presParOf" srcId="{C918EECD-90C1-4057-AD05-1D8709F42078}" destId="{6A8CB407-8772-46E7-BCD7-BC730C815F38}" srcOrd="4" destOrd="0" presId="urn:microsoft.com/office/officeart/2005/8/layout/vList2"/>
    <dgm:cxn modelId="{6FF346B7-E3EF-46D1-AC68-3D47A9ABAE01}" type="presParOf" srcId="{C918EECD-90C1-4057-AD05-1D8709F42078}" destId="{6465F72B-DE83-4AF0-9467-592EDE407A49}" srcOrd="5" destOrd="0" presId="urn:microsoft.com/office/officeart/2005/8/layout/vList2"/>
    <dgm:cxn modelId="{B2CD153C-0B9C-4909-A357-217408E43B83}" type="presParOf" srcId="{C918EECD-90C1-4057-AD05-1D8709F42078}" destId="{5CBAFE25-E0C6-425D-9C08-12DABD5DCDDD}" srcOrd="6" destOrd="0" presId="urn:microsoft.com/office/officeart/2005/8/layout/vList2"/>
    <dgm:cxn modelId="{72E98C9C-974F-4B2B-8E92-DAA68BF5CFCA}" type="presParOf" srcId="{C918EECD-90C1-4057-AD05-1D8709F42078}" destId="{1D666913-6C6E-4D06-B39C-3DCDEF6A8135}" srcOrd="7" destOrd="0" presId="urn:microsoft.com/office/officeart/2005/8/layout/vList2"/>
    <dgm:cxn modelId="{C934E26F-15D0-43CD-9A7B-3083148923A6}" type="presParOf" srcId="{C918EECD-90C1-4057-AD05-1D8709F42078}" destId="{D2E19C54-324E-4AB6-8C1A-AE01DBD40595}" srcOrd="8" destOrd="0" presId="urn:microsoft.com/office/officeart/2005/8/layout/vList2"/>
    <dgm:cxn modelId="{3DD34E66-15E3-475E-9044-6039C989F31B}" type="presParOf" srcId="{C918EECD-90C1-4057-AD05-1D8709F42078}" destId="{C49098D0-DBC2-47A1-B783-AC657CFDC614}" srcOrd="9" destOrd="0" presId="urn:microsoft.com/office/officeart/2005/8/layout/vList2"/>
    <dgm:cxn modelId="{AA107EED-6214-47F6-9E0E-6ADC3FBB8340}" type="presParOf" srcId="{C918EECD-90C1-4057-AD05-1D8709F42078}" destId="{E90C6ADF-A6D6-425D-8C22-B1FDCE7575B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B722F2-5264-429E-B154-4050BAFC3685}" type="doc">
      <dgm:prSet loTypeId="urn:microsoft.com/office/officeart/2008/layout/LinedList" loCatId="list" qsTypeId="urn:microsoft.com/office/officeart/2005/8/quickstyle/3d3" qsCatId="3D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AFAAE87C-F072-4D23-AED6-B12AE1D7EADE}">
      <dgm:prSet custT="1"/>
      <dgm:spPr/>
      <dgm:t>
        <a:bodyPr/>
        <a:lstStyle/>
        <a:p>
          <a:r>
            <a:rPr lang="pl-PL" sz="2000" dirty="0"/>
            <a:t>- Serwis, montaż i uruchomienia klimatyzacji i pomp ciepła</a:t>
          </a:r>
          <a:endParaRPr lang="en-US" sz="2000" dirty="0"/>
        </a:p>
      </dgm:t>
    </dgm:pt>
    <dgm:pt modelId="{E897D965-D99D-45EB-A137-1E9EA4696248}" type="parTrans" cxnId="{03FBACE8-82E7-4113-89CC-D92DA60F30C0}">
      <dgm:prSet/>
      <dgm:spPr/>
      <dgm:t>
        <a:bodyPr/>
        <a:lstStyle/>
        <a:p>
          <a:endParaRPr lang="en-US"/>
        </a:p>
      </dgm:t>
    </dgm:pt>
    <dgm:pt modelId="{57BAF3BE-15B1-4DAF-A9D7-1466B95EB62A}" type="sibTrans" cxnId="{03FBACE8-82E7-4113-89CC-D92DA60F30C0}">
      <dgm:prSet/>
      <dgm:spPr/>
      <dgm:t>
        <a:bodyPr/>
        <a:lstStyle/>
        <a:p>
          <a:endParaRPr lang="en-US"/>
        </a:p>
      </dgm:t>
    </dgm:pt>
    <dgm:pt modelId="{718614C9-E2F9-4475-87ED-F9323BFD0013}">
      <dgm:prSet custT="1"/>
      <dgm:spPr/>
      <dgm:t>
        <a:bodyPr/>
        <a:lstStyle/>
        <a:p>
          <a:r>
            <a:rPr lang="pl-PL" sz="2000" dirty="0"/>
            <a:t>- Kontrole szczelności instalacji freonowych</a:t>
          </a:r>
          <a:endParaRPr lang="en-US" sz="2000" dirty="0"/>
        </a:p>
      </dgm:t>
    </dgm:pt>
    <dgm:pt modelId="{DE92A359-4691-4D35-BF46-80DC540820A0}" type="parTrans" cxnId="{2934997A-3C14-4D87-9799-D19CB050B03D}">
      <dgm:prSet/>
      <dgm:spPr/>
      <dgm:t>
        <a:bodyPr/>
        <a:lstStyle/>
        <a:p>
          <a:endParaRPr lang="en-US"/>
        </a:p>
      </dgm:t>
    </dgm:pt>
    <dgm:pt modelId="{4C828293-2D2A-4C9E-89BB-9B04ECBB03AC}" type="sibTrans" cxnId="{2934997A-3C14-4D87-9799-D19CB050B03D}">
      <dgm:prSet/>
      <dgm:spPr/>
      <dgm:t>
        <a:bodyPr/>
        <a:lstStyle/>
        <a:p>
          <a:endParaRPr lang="en-US"/>
        </a:p>
      </dgm:t>
    </dgm:pt>
    <dgm:pt modelId="{10931528-9203-4DAB-AF62-42461F72882D}">
      <dgm:prSet custT="1"/>
      <dgm:spPr/>
      <dgm:t>
        <a:bodyPr/>
        <a:lstStyle/>
        <a:p>
          <a:r>
            <a:rPr lang="pl-PL" sz="2000" dirty="0"/>
            <a:t>- Czyszczenie, odgrzybianie i ozonowanie klimatyzacji samochodowej</a:t>
          </a:r>
          <a:endParaRPr lang="en-US" sz="2000" dirty="0"/>
        </a:p>
      </dgm:t>
    </dgm:pt>
    <dgm:pt modelId="{E565F9D1-A3B3-46EE-B67D-B7B697AC1F9E}" type="parTrans" cxnId="{128D365A-9A7C-4A0E-B2B6-16BB5B623C6A}">
      <dgm:prSet/>
      <dgm:spPr/>
      <dgm:t>
        <a:bodyPr/>
        <a:lstStyle/>
        <a:p>
          <a:endParaRPr lang="en-US"/>
        </a:p>
      </dgm:t>
    </dgm:pt>
    <dgm:pt modelId="{BA0205DD-6090-4831-819B-26ECC4854EE6}" type="sibTrans" cxnId="{128D365A-9A7C-4A0E-B2B6-16BB5B623C6A}">
      <dgm:prSet/>
      <dgm:spPr/>
      <dgm:t>
        <a:bodyPr/>
        <a:lstStyle/>
        <a:p>
          <a:endParaRPr lang="en-US"/>
        </a:p>
      </dgm:t>
    </dgm:pt>
    <dgm:pt modelId="{B117C1B0-7AC2-4107-9FC4-DE33CD61DA86}" type="pres">
      <dgm:prSet presAssocID="{19B722F2-5264-429E-B154-4050BAFC3685}" presName="vert0" presStyleCnt="0">
        <dgm:presLayoutVars>
          <dgm:dir/>
          <dgm:animOne val="branch"/>
          <dgm:animLvl val="lvl"/>
        </dgm:presLayoutVars>
      </dgm:prSet>
      <dgm:spPr/>
    </dgm:pt>
    <dgm:pt modelId="{18AB0363-D29A-462D-8A80-8E02B3C28E77}" type="pres">
      <dgm:prSet presAssocID="{AFAAE87C-F072-4D23-AED6-B12AE1D7EADE}" presName="thickLine" presStyleLbl="alignNode1" presStyleIdx="0" presStyleCnt="3"/>
      <dgm:spPr/>
    </dgm:pt>
    <dgm:pt modelId="{1B5A89E3-AA3B-4649-A72D-B5B2CC23B903}" type="pres">
      <dgm:prSet presAssocID="{AFAAE87C-F072-4D23-AED6-B12AE1D7EADE}" presName="horz1" presStyleCnt="0"/>
      <dgm:spPr/>
    </dgm:pt>
    <dgm:pt modelId="{58DB3F6B-0B0F-4371-97BD-5F1F04B9A4E6}" type="pres">
      <dgm:prSet presAssocID="{AFAAE87C-F072-4D23-AED6-B12AE1D7EADE}" presName="tx1" presStyleLbl="revTx" presStyleIdx="0" presStyleCnt="3"/>
      <dgm:spPr/>
    </dgm:pt>
    <dgm:pt modelId="{1B18349F-43C4-4475-817B-5DAC158DB057}" type="pres">
      <dgm:prSet presAssocID="{AFAAE87C-F072-4D23-AED6-B12AE1D7EADE}" presName="vert1" presStyleCnt="0"/>
      <dgm:spPr/>
    </dgm:pt>
    <dgm:pt modelId="{D91EBBDC-D6AA-409E-9291-14C717B31918}" type="pres">
      <dgm:prSet presAssocID="{718614C9-E2F9-4475-87ED-F9323BFD0013}" presName="thickLine" presStyleLbl="alignNode1" presStyleIdx="1" presStyleCnt="3"/>
      <dgm:spPr/>
    </dgm:pt>
    <dgm:pt modelId="{6478D724-8CBF-4787-83A7-933757D2A71E}" type="pres">
      <dgm:prSet presAssocID="{718614C9-E2F9-4475-87ED-F9323BFD0013}" presName="horz1" presStyleCnt="0"/>
      <dgm:spPr/>
    </dgm:pt>
    <dgm:pt modelId="{BB6C00DC-D5DB-4D95-A96C-34A6DDA802B7}" type="pres">
      <dgm:prSet presAssocID="{718614C9-E2F9-4475-87ED-F9323BFD0013}" presName="tx1" presStyleLbl="revTx" presStyleIdx="1" presStyleCnt="3"/>
      <dgm:spPr/>
    </dgm:pt>
    <dgm:pt modelId="{D701F9CE-A167-48BA-989F-65F62F489A38}" type="pres">
      <dgm:prSet presAssocID="{718614C9-E2F9-4475-87ED-F9323BFD0013}" presName="vert1" presStyleCnt="0"/>
      <dgm:spPr/>
    </dgm:pt>
    <dgm:pt modelId="{06170D87-A5B1-4C29-996F-2CBE52969BFC}" type="pres">
      <dgm:prSet presAssocID="{10931528-9203-4DAB-AF62-42461F72882D}" presName="thickLine" presStyleLbl="alignNode1" presStyleIdx="2" presStyleCnt="3"/>
      <dgm:spPr/>
    </dgm:pt>
    <dgm:pt modelId="{9B36FFA9-A019-45A2-BFA0-1D03A29A1B8E}" type="pres">
      <dgm:prSet presAssocID="{10931528-9203-4DAB-AF62-42461F72882D}" presName="horz1" presStyleCnt="0"/>
      <dgm:spPr/>
    </dgm:pt>
    <dgm:pt modelId="{2C66DDD0-9261-4B82-9658-817F3B0F6193}" type="pres">
      <dgm:prSet presAssocID="{10931528-9203-4DAB-AF62-42461F72882D}" presName="tx1" presStyleLbl="revTx" presStyleIdx="2" presStyleCnt="3"/>
      <dgm:spPr/>
    </dgm:pt>
    <dgm:pt modelId="{3A0047B3-91AC-44B3-8B47-FFD7511EA5B8}" type="pres">
      <dgm:prSet presAssocID="{10931528-9203-4DAB-AF62-42461F72882D}" presName="vert1" presStyleCnt="0"/>
      <dgm:spPr/>
    </dgm:pt>
  </dgm:ptLst>
  <dgm:cxnLst>
    <dgm:cxn modelId="{128D365A-9A7C-4A0E-B2B6-16BB5B623C6A}" srcId="{19B722F2-5264-429E-B154-4050BAFC3685}" destId="{10931528-9203-4DAB-AF62-42461F72882D}" srcOrd="2" destOrd="0" parTransId="{E565F9D1-A3B3-46EE-B67D-B7B697AC1F9E}" sibTransId="{BA0205DD-6090-4831-819B-26ECC4854EE6}"/>
    <dgm:cxn modelId="{2934997A-3C14-4D87-9799-D19CB050B03D}" srcId="{19B722F2-5264-429E-B154-4050BAFC3685}" destId="{718614C9-E2F9-4475-87ED-F9323BFD0013}" srcOrd="1" destOrd="0" parTransId="{DE92A359-4691-4D35-BF46-80DC540820A0}" sibTransId="{4C828293-2D2A-4C9E-89BB-9B04ECBB03AC}"/>
    <dgm:cxn modelId="{551B957D-A902-4761-B922-E0F20CF1EF52}" type="presOf" srcId="{AFAAE87C-F072-4D23-AED6-B12AE1D7EADE}" destId="{58DB3F6B-0B0F-4371-97BD-5F1F04B9A4E6}" srcOrd="0" destOrd="0" presId="urn:microsoft.com/office/officeart/2008/layout/LinedList"/>
    <dgm:cxn modelId="{318050BD-FD82-437B-B52E-A071A1A20DBE}" type="presOf" srcId="{718614C9-E2F9-4475-87ED-F9323BFD0013}" destId="{BB6C00DC-D5DB-4D95-A96C-34A6DDA802B7}" srcOrd="0" destOrd="0" presId="urn:microsoft.com/office/officeart/2008/layout/LinedList"/>
    <dgm:cxn modelId="{2D820AD0-AE05-4EE2-9DAF-20A78E6E0958}" type="presOf" srcId="{19B722F2-5264-429E-B154-4050BAFC3685}" destId="{B117C1B0-7AC2-4107-9FC4-DE33CD61DA86}" srcOrd="0" destOrd="0" presId="urn:microsoft.com/office/officeart/2008/layout/LinedList"/>
    <dgm:cxn modelId="{03FBACE8-82E7-4113-89CC-D92DA60F30C0}" srcId="{19B722F2-5264-429E-B154-4050BAFC3685}" destId="{AFAAE87C-F072-4D23-AED6-B12AE1D7EADE}" srcOrd="0" destOrd="0" parTransId="{E897D965-D99D-45EB-A137-1E9EA4696248}" sibTransId="{57BAF3BE-15B1-4DAF-A9D7-1466B95EB62A}"/>
    <dgm:cxn modelId="{C3C7C9F4-1029-469B-8FDC-98430AC58EC8}" type="presOf" srcId="{10931528-9203-4DAB-AF62-42461F72882D}" destId="{2C66DDD0-9261-4B82-9658-817F3B0F6193}" srcOrd="0" destOrd="0" presId="urn:microsoft.com/office/officeart/2008/layout/LinedList"/>
    <dgm:cxn modelId="{B57FACBF-AF9B-4D29-B258-EEA0131AFB37}" type="presParOf" srcId="{B117C1B0-7AC2-4107-9FC4-DE33CD61DA86}" destId="{18AB0363-D29A-462D-8A80-8E02B3C28E77}" srcOrd="0" destOrd="0" presId="urn:microsoft.com/office/officeart/2008/layout/LinedList"/>
    <dgm:cxn modelId="{EF65316B-D632-4325-9BA9-5891721ADD53}" type="presParOf" srcId="{B117C1B0-7AC2-4107-9FC4-DE33CD61DA86}" destId="{1B5A89E3-AA3B-4649-A72D-B5B2CC23B903}" srcOrd="1" destOrd="0" presId="urn:microsoft.com/office/officeart/2008/layout/LinedList"/>
    <dgm:cxn modelId="{31FF3BD0-C7CD-4CCE-AA60-65521D37B2D8}" type="presParOf" srcId="{1B5A89E3-AA3B-4649-A72D-B5B2CC23B903}" destId="{58DB3F6B-0B0F-4371-97BD-5F1F04B9A4E6}" srcOrd="0" destOrd="0" presId="urn:microsoft.com/office/officeart/2008/layout/LinedList"/>
    <dgm:cxn modelId="{0AF9BA1F-4DC0-44CA-8B5E-E602E7F31F1D}" type="presParOf" srcId="{1B5A89E3-AA3B-4649-A72D-B5B2CC23B903}" destId="{1B18349F-43C4-4475-817B-5DAC158DB057}" srcOrd="1" destOrd="0" presId="urn:microsoft.com/office/officeart/2008/layout/LinedList"/>
    <dgm:cxn modelId="{345EDC50-322A-485A-A5EE-0439D3F04699}" type="presParOf" srcId="{B117C1B0-7AC2-4107-9FC4-DE33CD61DA86}" destId="{D91EBBDC-D6AA-409E-9291-14C717B31918}" srcOrd="2" destOrd="0" presId="urn:microsoft.com/office/officeart/2008/layout/LinedList"/>
    <dgm:cxn modelId="{DEFAC09C-BE0A-49D5-BEC1-05FC3302A36A}" type="presParOf" srcId="{B117C1B0-7AC2-4107-9FC4-DE33CD61DA86}" destId="{6478D724-8CBF-4787-83A7-933757D2A71E}" srcOrd="3" destOrd="0" presId="urn:microsoft.com/office/officeart/2008/layout/LinedList"/>
    <dgm:cxn modelId="{514449D8-84E1-4660-AF53-FE6302411F65}" type="presParOf" srcId="{6478D724-8CBF-4787-83A7-933757D2A71E}" destId="{BB6C00DC-D5DB-4D95-A96C-34A6DDA802B7}" srcOrd="0" destOrd="0" presId="urn:microsoft.com/office/officeart/2008/layout/LinedList"/>
    <dgm:cxn modelId="{1DF7F37B-1CB2-44A1-8847-0C54A99D4616}" type="presParOf" srcId="{6478D724-8CBF-4787-83A7-933757D2A71E}" destId="{D701F9CE-A167-48BA-989F-65F62F489A38}" srcOrd="1" destOrd="0" presId="urn:microsoft.com/office/officeart/2008/layout/LinedList"/>
    <dgm:cxn modelId="{F4AFB83B-059B-4CBD-90D5-FE8109C00D01}" type="presParOf" srcId="{B117C1B0-7AC2-4107-9FC4-DE33CD61DA86}" destId="{06170D87-A5B1-4C29-996F-2CBE52969BFC}" srcOrd="4" destOrd="0" presId="urn:microsoft.com/office/officeart/2008/layout/LinedList"/>
    <dgm:cxn modelId="{47C48903-2307-44ED-8442-C19D623D58F0}" type="presParOf" srcId="{B117C1B0-7AC2-4107-9FC4-DE33CD61DA86}" destId="{9B36FFA9-A019-45A2-BFA0-1D03A29A1B8E}" srcOrd="5" destOrd="0" presId="urn:microsoft.com/office/officeart/2008/layout/LinedList"/>
    <dgm:cxn modelId="{E77BFB21-B58C-44D6-BC6C-5642323E752C}" type="presParOf" srcId="{9B36FFA9-A019-45A2-BFA0-1D03A29A1B8E}" destId="{2C66DDD0-9261-4B82-9658-817F3B0F6193}" srcOrd="0" destOrd="0" presId="urn:microsoft.com/office/officeart/2008/layout/LinedList"/>
    <dgm:cxn modelId="{2E301888-F1FB-4CE4-9656-C24CD631C6D5}" type="presParOf" srcId="{9B36FFA9-A019-45A2-BFA0-1D03A29A1B8E}" destId="{3A0047B3-91AC-44B3-8B47-FFD7511EA5B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4DAA13-55A8-4CF3-9548-2B65F0F40E21}">
      <dsp:nvSpPr>
        <dsp:cNvPr id="0" name=""/>
        <dsp:cNvSpPr/>
      </dsp:nvSpPr>
      <dsp:spPr>
        <a:xfrm>
          <a:off x="0" y="453300"/>
          <a:ext cx="513021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hlinkClick xmlns:r="http://schemas.openxmlformats.org/officeDocument/2006/relationships" r:id="" action="ppaction://hlinksldjump"/>
            </a:rPr>
            <a:t>ELEKTRYKA</a:t>
          </a:r>
          <a:endParaRPr lang="en-US" sz="2600" kern="1200" dirty="0"/>
        </a:p>
      </dsp:txBody>
      <dsp:txXfrm>
        <a:off x="30442" y="483742"/>
        <a:ext cx="5069326" cy="562726"/>
      </dsp:txXfrm>
    </dsp:sp>
    <dsp:sp modelId="{DC828D5B-2D8C-4C7C-9991-918C70E9F11E}">
      <dsp:nvSpPr>
        <dsp:cNvPr id="0" name=""/>
        <dsp:cNvSpPr/>
      </dsp:nvSpPr>
      <dsp:spPr>
        <a:xfrm>
          <a:off x="0" y="1211993"/>
          <a:ext cx="513021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hlinkClick xmlns:r="http://schemas.openxmlformats.org/officeDocument/2006/relationships" r:id="" action="ppaction://hlinksldjump"/>
            </a:rPr>
            <a:t>OGRZEWANIE</a:t>
          </a:r>
          <a:endParaRPr lang="en-US" sz="2600" kern="1200" dirty="0"/>
        </a:p>
      </dsp:txBody>
      <dsp:txXfrm>
        <a:off x="30442" y="1242435"/>
        <a:ext cx="5069326" cy="562726"/>
      </dsp:txXfrm>
    </dsp:sp>
    <dsp:sp modelId="{6A8CB407-8772-46E7-BCD7-BC730C815F38}">
      <dsp:nvSpPr>
        <dsp:cNvPr id="0" name=""/>
        <dsp:cNvSpPr/>
      </dsp:nvSpPr>
      <dsp:spPr>
        <a:xfrm>
          <a:off x="0" y="1850280"/>
          <a:ext cx="513021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hlinkClick xmlns:r="http://schemas.openxmlformats.org/officeDocument/2006/relationships" r:id="" action="ppaction://hlinksldjump"/>
            </a:rPr>
            <a:t>KLIMATYZACJA I POMPY CIEPŁA</a:t>
          </a:r>
          <a:endParaRPr lang="en-US" sz="2600" kern="1200" dirty="0"/>
        </a:p>
      </dsp:txBody>
      <dsp:txXfrm>
        <a:off x="30442" y="1880722"/>
        <a:ext cx="5069326" cy="562726"/>
      </dsp:txXfrm>
    </dsp:sp>
    <dsp:sp modelId="{5CBAFE25-E0C6-425D-9C08-12DABD5DCDDD}">
      <dsp:nvSpPr>
        <dsp:cNvPr id="0" name=""/>
        <dsp:cNvSpPr/>
      </dsp:nvSpPr>
      <dsp:spPr>
        <a:xfrm>
          <a:off x="0" y="2548770"/>
          <a:ext cx="513021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hlinkClick xmlns:r="http://schemas.openxmlformats.org/officeDocument/2006/relationships" r:id="" action="ppaction://hlinksldjump"/>
            </a:rPr>
            <a:t>WENTYLACJA</a:t>
          </a:r>
          <a:endParaRPr lang="en-US" sz="2600" kern="1200" dirty="0"/>
        </a:p>
      </dsp:txBody>
      <dsp:txXfrm>
        <a:off x="30442" y="2579212"/>
        <a:ext cx="5069326" cy="562726"/>
      </dsp:txXfrm>
    </dsp:sp>
    <dsp:sp modelId="{D2E19C54-324E-4AB6-8C1A-AE01DBD40595}">
      <dsp:nvSpPr>
        <dsp:cNvPr id="0" name=""/>
        <dsp:cNvSpPr/>
      </dsp:nvSpPr>
      <dsp:spPr>
        <a:xfrm>
          <a:off x="0" y="3247260"/>
          <a:ext cx="513021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hlinkClick xmlns:r="http://schemas.openxmlformats.org/officeDocument/2006/relationships" r:id="" action="ppaction://hlinksldjump"/>
            </a:rPr>
            <a:t>POZOSTAŁE</a:t>
          </a:r>
          <a:endParaRPr lang="en-US" sz="2600" kern="1200" dirty="0"/>
        </a:p>
      </dsp:txBody>
      <dsp:txXfrm>
        <a:off x="30442" y="3277702"/>
        <a:ext cx="5069326" cy="562726"/>
      </dsp:txXfrm>
    </dsp:sp>
    <dsp:sp modelId="{E90C6ADF-A6D6-425D-8C22-B1FDCE7575BF}">
      <dsp:nvSpPr>
        <dsp:cNvPr id="0" name=""/>
        <dsp:cNvSpPr/>
      </dsp:nvSpPr>
      <dsp:spPr>
        <a:xfrm>
          <a:off x="0" y="3945750"/>
          <a:ext cx="513021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hlinkClick xmlns:r="http://schemas.openxmlformats.org/officeDocument/2006/relationships" r:id="" action="ppaction://hlinksldjump"/>
            </a:rPr>
            <a:t>KONTAKT</a:t>
          </a:r>
          <a:endParaRPr lang="en-US" sz="2600" kern="1200" dirty="0"/>
        </a:p>
      </dsp:txBody>
      <dsp:txXfrm>
        <a:off x="30442" y="3976192"/>
        <a:ext cx="5069326" cy="5627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AB0363-D29A-462D-8A80-8E02B3C28E77}">
      <dsp:nvSpPr>
        <dsp:cNvPr id="0" name=""/>
        <dsp:cNvSpPr/>
      </dsp:nvSpPr>
      <dsp:spPr>
        <a:xfrm>
          <a:off x="0" y="1836"/>
          <a:ext cx="4563618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DB3F6B-0B0F-4371-97BD-5F1F04B9A4E6}">
      <dsp:nvSpPr>
        <dsp:cNvPr id="0" name=""/>
        <dsp:cNvSpPr/>
      </dsp:nvSpPr>
      <dsp:spPr>
        <a:xfrm>
          <a:off x="0" y="1836"/>
          <a:ext cx="4563618" cy="125226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- Serwis, montaż i uruchomienia klimatyzacji i pomp ciepła</a:t>
          </a:r>
          <a:endParaRPr lang="en-US" sz="2000" kern="1200" dirty="0"/>
        </a:p>
      </dsp:txBody>
      <dsp:txXfrm>
        <a:off x="0" y="1836"/>
        <a:ext cx="4563618" cy="1252262"/>
      </dsp:txXfrm>
    </dsp:sp>
    <dsp:sp modelId="{D91EBBDC-D6AA-409E-9291-14C717B31918}">
      <dsp:nvSpPr>
        <dsp:cNvPr id="0" name=""/>
        <dsp:cNvSpPr/>
      </dsp:nvSpPr>
      <dsp:spPr>
        <a:xfrm>
          <a:off x="0" y="1254098"/>
          <a:ext cx="4563618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6C00DC-D5DB-4D95-A96C-34A6DDA802B7}">
      <dsp:nvSpPr>
        <dsp:cNvPr id="0" name=""/>
        <dsp:cNvSpPr/>
      </dsp:nvSpPr>
      <dsp:spPr>
        <a:xfrm>
          <a:off x="0" y="1254098"/>
          <a:ext cx="4563618" cy="125226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- Kontrole szczelności instalacji freonowych</a:t>
          </a:r>
          <a:endParaRPr lang="en-US" sz="2000" kern="1200" dirty="0"/>
        </a:p>
      </dsp:txBody>
      <dsp:txXfrm>
        <a:off x="0" y="1254098"/>
        <a:ext cx="4563618" cy="1252262"/>
      </dsp:txXfrm>
    </dsp:sp>
    <dsp:sp modelId="{06170D87-A5B1-4C29-996F-2CBE52969BFC}">
      <dsp:nvSpPr>
        <dsp:cNvPr id="0" name=""/>
        <dsp:cNvSpPr/>
      </dsp:nvSpPr>
      <dsp:spPr>
        <a:xfrm>
          <a:off x="0" y="2506360"/>
          <a:ext cx="4563618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66DDD0-9261-4B82-9658-817F3B0F6193}">
      <dsp:nvSpPr>
        <dsp:cNvPr id="0" name=""/>
        <dsp:cNvSpPr/>
      </dsp:nvSpPr>
      <dsp:spPr>
        <a:xfrm>
          <a:off x="0" y="2506360"/>
          <a:ext cx="4563618" cy="125226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- Czyszczenie, odgrzybianie i ozonowanie klimatyzacji samochodowej</a:t>
          </a:r>
          <a:endParaRPr lang="en-US" sz="2000" kern="1200" dirty="0"/>
        </a:p>
      </dsp:txBody>
      <dsp:txXfrm>
        <a:off x="0" y="2506360"/>
        <a:ext cx="4563618" cy="1252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2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37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94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79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1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08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5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60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7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659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energy.pl/" TargetMode="External"/><Relationship Id="rId2" Type="http://schemas.openxmlformats.org/officeDocument/2006/relationships/hyperlink" Target="mailto:p.frackowiak@pfenergy.p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aplikacja.ceidg.gov.pl/CEIDG/CEIDG.Public.UI/SearchDetails.aspx?Id=5aa42b74-c8f7-4a02-8f51-840b92ffd5a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B580BE9-3CB6-B3CA-1B02-E55D54980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585215"/>
            <a:ext cx="2983229" cy="3462199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1800" dirty="0"/>
              <a:t>Paweł Frąckowiak</a:t>
            </a:r>
            <a:br>
              <a:rPr lang="pl-PL" sz="1800" dirty="0"/>
            </a:br>
            <a:r>
              <a:rPr lang="pl-PL" sz="1800" dirty="0"/>
              <a:t>64-700 Mikołajewo, 10 A</a:t>
            </a:r>
            <a:br>
              <a:rPr lang="pl-PL" sz="1800" dirty="0"/>
            </a:br>
            <a:r>
              <a:rPr lang="pl-PL" sz="1800" dirty="0"/>
              <a:t>tel. 517 022 387</a:t>
            </a:r>
            <a:br>
              <a:rPr lang="pl-PL" sz="1800" dirty="0"/>
            </a:br>
            <a:r>
              <a:rPr lang="pl-PL" sz="1800" dirty="0">
                <a:hlinkClick r:id="rId2"/>
              </a:rPr>
              <a:t>p.frackowiak@pfenergy.pl</a:t>
            </a:r>
            <a:br>
              <a:rPr lang="pl-PL" sz="1800" dirty="0"/>
            </a:br>
            <a:r>
              <a:rPr lang="pl-PL" sz="1800" dirty="0">
                <a:hlinkClick r:id="rId3"/>
              </a:rPr>
              <a:t>www.pfenergy.pl</a:t>
            </a:r>
            <a:endParaRPr lang="pl-PL" sz="18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64F4FE4-8E28-45F6-A6E7-E5EAB67D8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130979"/>
            <a:ext cx="2983229" cy="1160231"/>
          </a:xfrm>
        </p:spPr>
        <p:txBody>
          <a:bodyPr anchor="b">
            <a:normAutofit/>
          </a:bodyPr>
          <a:lstStyle/>
          <a:p>
            <a:r>
              <a:rPr lang="pl-PL" dirty="0">
                <a:hlinkClick r:id="rId4"/>
              </a:rPr>
              <a:t>NIP 763-19-69-518</a:t>
            </a:r>
            <a:endParaRPr lang="pl-PL" dirty="0"/>
          </a:p>
          <a:p>
            <a:r>
              <a:rPr lang="pl-PL" dirty="0"/>
              <a:t>Regon 540946555</a:t>
            </a:r>
          </a:p>
        </p:txBody>
      </p:sp>
      <p:pic>
        <p:nvPicPr>
          <p:cNvPr id="5" name="Obraz 4" descr="Obraz zawierający tekst, Grafika, projekt graficzny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258317DB-0222-2491-449A-C42FEC165A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100" y="2524335"/>
            <a:ext cx="7290648" cy="1749758"/>
          </a:xfrm>
          <a:prstGeom prst="rect">
            <a:avLst/>
          </a:prstGeom>
        </p:spPr>
      </p:pic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26B4E86-32C4-273A-1ADF-6B4424354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756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35288A7-2EC6-DF9F-9884-447D4E63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401"/>
            <a:ext cx="4876801" cy="156951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2500" dirty="0"/>
              <a:t>Zakres naszej działalności</a:t>
            </a:r>
            <a:br>
              <a:rPr lang="pl-PL" sz="2500" dirty="0"/>
            </a:br>
            <a:r>
              <a:rPr lang="pl-PL" sz="2500" dirty="0"/>
              <a:t>------------------------------</a:t>
            </a:r>
          </a:p>
        </p:txBody>
      </p:sp>
      <p:graphicFrame>
        <p:nvGraphicFramePr>
          <p:cNvPr id="17" name="Symbol zastępczy zawartości 2">
            <a:extLst>
              <a:ext uri="{FF2B5EF4-FFF2-40B4-BE49-F238E27FC236}">
                <a16:creationId xmlns:a16="http://schemas.microsoft.com/office/drawing/2014/main" id="{23FE660B-8017-DF6E-1244-9547796129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038237"/>
              </p:ext>
            </p:extLst>
          </p:nvPr>
        </p:nvGraphicFramePr>
        <p:xfrm>
          <a:off x="6400799" y="960119"/>
          <a:ext cx="5130210" cy="5022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Obraz 7" descr="Obraz zawierający tekst, Grafika, projekt graficzny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6CE81286-37FD-B40B-A066-171A512BAE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2" y="4829257"/>
            <a:ext cx="4806291" cy="115351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40DBD50-3CB1-A513-2321-1891E3F09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7894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76D033-070F-B90F-E203-799B37366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9DE0605-1100-D6FA-75D1-5F8F41031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10847494" cy="858983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pl-PL" sz="3100" dirty="0"/>
              <a:t>Czym się zajmujemy: ELEKTRYKA</a:t>
            </a:r>
            <a:br>
              <a:rPr lang="pl-PL" sz="3100" dirty="0"/>
            </a:br>
            <a:r>
              <a:rPr lang="pl-PL" sz="3100" dirty="0"/>
              <a:t>--------------------------------------------------------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666D1A-29C1-9E40-2D94-E3112335D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264" y="1616363"/>
            <a:ext cx="4563618" cy="4400382"/>
          </a:xfrm>
        </p:spPr>
        <p:txBody>
          <a:bodyPr anchor="t">
            <a:normAutofit fontScale="92500" lnSpcReduction="10000"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pl-PL" sz="2400" dirty="0"/>
              <a:t>Instalacje elektryczne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2400" dirty="0"/>
              <a:t>Monitoring domków jednorodzinnych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2400" dirty="0"/>
              <a:t>Kompensacja mocy biernej w domkach jednorodzinnych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2400" dirty="0"/>
              <a:t>Montaż, składanie i wyszywanie rozdzielni elektrycznych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2400" dirty="0"/>
              <a:t>Automatyka budynkowa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2400" dirty="0"/>
              <a:t>Montaż i uruchomienie automatów do bram wjazdowych</a:t>
            </a:r>
          </a:p>
          <a:p>
            <a:pPr marL="0" indent="0">
              <a:lnSpc>
                <a:spcPct val="110000"/>
              </a:lnSpc>
              <a:buNone/>
            </a:pPr>
            <a:endParaRPr lang="pl-PL" dirty="0"/>
          </a:p>
        </p:txBody>
      </p:sp>
      <p:pic>
        <p:nvPicPr>
          <p:cNvPr id="8" name="Obraz 7" descr="Obraz zawierający tekst, Grafika, projekt graficzny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0553426D-D650-0ACB-DAFB-FF08BB3C7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2" y="4661177"/>
            <a:ext cx="5648193" cy="1355568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11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B2140B8-F818-3052-31EB-A516F5C75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10847494" cy="1171069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3400" dirty="0"/>
              <a:t>Czym się zajmujemy: OGRZEWANIE</a:t>
            </a:r>
            <a:br>
              <a:rPr lang="pl-PL" sz="3400" dirty="0"/>
            </a:br>
            <a:r>
              <a:rPr lang="pl-PL" sz="3400" dirty="0"/>
              <a:t>---------------------------------------------------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44FE6D-FE07-759D-8ABA-3D9A8565B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5150" y="1767841"/>
            <a:ext cx="4563618" cy="4248906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pl-PL" dirty="0"/>
              <a:t>Serwis i uruchomienie kotłów gazowych i olejowych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dirty="0"/>
              <a:t>Serwis nagrzewnic wodnych i gazowych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dirty="0"/>
              <a:t>Serwis montaż i uruchomienie instalacji detekcji gazów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dirty="0"/>
              <a:t>Kontrole szczelności instalacji gazowych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dirty="0"/>
              <a:t>Serwis węzłów cieplnych wraz z wyposażeniem </a:t>
            </a:r>
          </a:p>
          <a:p>
            <a:pPr marL="0" indent="0">
              <a:lnSpc>
                <a:spcPct val="110000"/>
              </a:lnSpc>
              <a:buNone/>
            </a:pPr>
            <a:endParaRPr lang="pl-PL" sz="1800" dirty="0"/>
          </a:p>
        </p:txBody>
      </p:sp>
      <p:pic>
        <p:nvPicPr>
          <p:cNvPr id="4" name="Obraz 3" descr="Obraz zawierający tekst, Grafika, projekt graficzny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16C758D3-91F7-D1DA-6C82-6BFE7502E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2" y="4661177"/>
            <a:ext cx="5648193" cy="1355568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86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9BF6D02-5951-B790-D538-305336526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10847494" cy="1171069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3100"/>
              <a:t>Czym się zajmujemy: KLIMATYZACJA I POMPY CIEPŁA</a:t>
            </a:r>
            <a:br>
              <a:rPr lang="pl-PL" sz="3100"/>
            </a:br>
            <a:r>
              <a:rPr lang="pl-PL" sz="3100"/>
              <a:t>------------------------------------------------------</a:t>
            </a:r>
          </a:p>
        </p:txBody>
      </p:sp>
      <p:pic>
        <p:nvPicPr>
          <p:cNvPr id="4" name="Obraz 3" descr="Obraz zawierający tekst, Grafika, projekt graficzny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1E20E95D-EA83-1046-B693-A801FBA2D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2" y="4661177"/>
            <a:ext cx="5648193" cy="1355568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662CE3F6-84C2-FC43-B956-0C79FE264C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0408171"/>
              </p:ext>
            </p:extLst>
          </p:nvPr>
        </p:nvGraphicFramePr>
        <p:xfrm>
          <a:off x="6915150" y="2256287"/>
          <a:ext cx="4563618" cy="3760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65465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F4ADB6D-D897-CD2E-C938-73819931D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10847494" cy="1171069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3400" dirty="0"/>
              <a:t>Czym się zajmujemy: WENTYLACJA</a:t>
            </a:r>
            <a:br>
              <a:rPr lang="pl-PL" sz="3400" dirty="0"/>
            </a:br>
            <a:r>
              <a:rPr lang="pl-PL" sz="3400" dirty="0"/>
              <a:t>------------------------------------------------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155B39-0FFC-4757-8CDC-277B58291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5150" y="2256287"/>
            <a:ext cx="4563618" cy="3760459"/>
          </a:xfrm>
        </p:spPr>
        <p:txBody>
          <a:bodyPr anchor="t">
            <a:normAutofit/>
          </a:bodyPr>
          <a:lstStyle/>
          <a:p>
            <a:pPr>
              <a:lnSpc>
                <a:spcPct val="200000"/>
              </a:lnSpc>
              <a:buFontTx/>
              <a:buChar char="-"/>
            </a:pPr>
            <a:r>
              <a:rPr lang="pl-PL" dirty="0"/>
              <a:t>Przeglądy i serwis urządzeń wentylacyjnych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pl-PL" dirty="0"/>
              <a:t>* Centrale wentylacyjne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pl-PL" dirty="0"/>
              <a:t>* Rekuperatory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pl-PL" dirty="0"/>
              <a:t>* Wentylatory dachowe</a:t>
            </a:r>
          </a:p>
        </p:txBody>
      </p:sp>
      <p:pic>
        <p:nvPicPr>
          <p:cNvPr id="4" name="Obraz 3" descr="Obraz zawierający tekst, Grafika, projekt graficzny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6EF6860E-2DA6-99D3-8308-C6A5D05B05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2" y="4661177"/>
            <a:ext cx="5648193" cy="1355568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60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35CF2DF-CD8B-2FB5-CBC9-C86AFC652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400"/>
            <a:ext cx="10847494" cy="86868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2800" dirty="0"/>
              <a:t>Przy współpracy z innymi Firmami możemy pomóc w zakresie:</a:t>
            </a:r>
            <a:br>
              <a:rPr lang="pl-PL" sz="2800" dirty="0"/>
            </a:br>
            <a:r>
              <a:rPr lang="pl-PL" sz="2800" dirty="0"/>
              <a:t>--------------------------------------------------------------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C45DE8-A645-0557-60E6-0FB792C9E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5150" y="1783081"/>
            <a:ext cx="4563618" cy="4233666"/>
          </a:xfrm>
        </p:spPr>
        <p:txBody>
          <a:bodyPr anchor="t">
            <a:normAutofit fontScale="85000" lnSpcReduction="10000"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pl-PL" sz="1800" dirty="0"/>
              <a:t>Projektowanie i wykonanie instalacji: wody, pary, gazu, sprężonego powietrza, wentylacji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1800" dirty="0"/>
              <a:t>Projektowanie i wykonanie instalacji elektrycznych dla urządzeń technologicznych oraz rozdzielni niskiego napięcia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1800" dirty="0"/>
              <a:t>Projektowanie i wykonanie automatyki budynkowej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1800" dirty="0"/>
              <a:t>Projektowanie i wykonanie systemów BMS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1800" dirty="0"/>
              <a:t>Pomiary elektryczne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1800" dirty="0"/>
              <a:t>Dobór i montaż stacji uzdatniania wody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1800" dirty="0"/>
              <a:t>Budownictwo mieszkaniowe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pl-PL" sz="1800" dirty="0"/>
              <a:t>Konserwacja Urządzeń Transportu Bliskiego</a:t>
            </a:r>
          </a:p>
        </p:txBody>
      </p:sp>
      <p:pic>
        <p:nvPicPr>
          <p:cNvPr id="4" name="Obraz 3" descr="Obraz zawierający tekst, Grafika, projekt graficzny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6140EECC-2ADA-611F-0A0E-3A9609D1C0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2" y="4661177"/>
            <a:ext cx="5648193" cy="1355568"/>
          </a:xfrm>
          <a:prstGeom prst="rect">
            <a:avLst/>
          </a:prstGeom>
        </p:spPr>
      </p:pic>
      <p:cxnSp>
        <p:nvCxnSpPr>
          <p:cNvPr id="14" name="Straight Connector 10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0655550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232</Words>
  <Application>Microsoft Office PowerPoint</Application>
  <PresentationFormat>Panoramiczny</PresentationFormat>
  <Paragraphs>41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Grandview Display</vt:lpstr>
      <vt:lpstr>DashVTI</vt:lpstr>
      <vt:lpstr>Paweł Frąckowiak 64-700 Mikołajewo, 10 A tel. 517 022 387 p.frackowiak@pfenergy.pl www.pfenergy.pl</vt:lpstr>
      <vt:lpstr>Zakres naszej działalności ------------------------------</vt:lpstr>
      <vt:lpstr>Czym się zajmujemy: ELEKTRYKA --------------------------------------------------------</vt:lpstr>
      <vt:lpstr>Czym się zajmujemy: OGRZEWANIE ---------------------------------------------------</vt:lpstr>
      <vt:lpstr>Czym się zajmujemy: KLIMATYZACJA I POMPY CIEPŁA ------------------------------------------------------</vt:lpstr>
      <vt:lpstr>Czym się zajmujemy: WENTYLACJA ------------------------------------------------</vt:lpstr>
      <vt:lpstr>Przy współpracy z innymi Firmami możemy pomóc w zakresie: --------------------------------------------------------------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Paweł Frąckowiak</dc:creator>
  <cp:lastModifiedBy>Paweł Frąckowiak</cp:lastModifiedBy>
  <cp:revision>8</cp:revision>
  <dcterms:created xsi:type="dcterms:W3CDTF">2025-03-18T17:55:41Z</dcterms:created>
  <dcterms:modified xsi:type="dcterms:W3CDTF">2025-06-25T07:25:24Z</dcterms:modified>
</cp:coreProperties>
</file>